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General Director’s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3310079"/>
            <a:ext cx="1047318" cy="10747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except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Paying Authority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697452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System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State Budget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Economy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Local Government Finances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Goods and Services Tax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4869160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Sectoral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Local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and Gambling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436955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Economic Policy Support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Administrative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Finances and Accounting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WM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5814142" y="5812332"/>
            <a:ext cx="1043768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Customs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Collection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4025734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Finance Discipline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Security and Data Protection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140968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Audit of Public Funds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of Financial Information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Budget Zone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661248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Excise Duty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18821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Income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DD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565586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Department</a:t>
            </a:r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Debt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Director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General</a:t>
            </a:r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ecretary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SEBASTIAN</a:t>
            </a:r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SKUZA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Commissioner for Protection of Classified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Guarantee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001807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Discipline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PATKOWSKI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500" b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500" dirty="0">
                <a:latin typeface="Calibri" panose="020F0502020204030204" pitchFamily="34" charset="0"/>
                <a:cs typeface="Calibri" panose="020F0502020204030204" pitchFamily="34" charset="0"/>
              </a:rPr>
              <a:t> except evaluation of information and promotion activities of the National Fiscal </a:t>
            </a:r>
            <a:r>
              <a:rPr lang="en-US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NOWAK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9375" y="396634"/>
            <a:ext cx="989811" cy="7561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Macroeconomic Policy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PM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Financial Market Development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alt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26127" y="5168360"/>
            <a:ext cx="982622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Accounting Standards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Committee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5"/>
            <a:ext cx="1007631" cy="78713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Efficiency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Public </a:t>
            </a:r>
            <a:r>
              <a:rPr lang="pl-PL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Expenses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 and Accounting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DWR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Minister’s </a:t>
            </a:r>
            <a:r>
              <a:rPr lang="en-US" dirty="0" smtClean="0">
                <a:solidFill>
                  <a:schemeClr val="tx1"/>
                </a:solidFill>
              </a:rPr>
              <a:t>Office</a:t>
            </a:r>
            <a:r>
              <a:rPr lang="en-US" dirty="0">
                <a:solidFill>
                  <a:schemeClr val="tx1"/>
                </a:solidFill>
              </a:rPr>
              <a:t> 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BMI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050" b="1" dirty="0"/>
              <a:t>Minister of </a:t>
            </a:r>
            <a:r>
              <a:rPr lang="en-US" sz="1050" b="1" dirty="0" smtClean="0"/>
              <a:t>Finance</a:t>
            </a:r>
            <a:endParaRPr lang="pl-PL" sz="1050" b="1" dirty="0" smtClean="0"/>
          </a:p>
          <a:p>
            <a:r>
              <a:rPr lang="pl-PL" sz="1050" b="1" dirty="0" smtClean="0"/>
              <a:t>Tadeusz Kościński</a:t>
            </a:r>
            <a:endParaRPr lang="pl-PL" sz="1050" dirty="0"/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055268" y="355212"/>
            <a:ext cx="653363" cy="80599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dirty="0" err="1" smtClean="0">
                <a:solidFill>
                  <a:schemeClr val="tx1"/>
                </a:solidFill>
              </a:rPr>
              <a:t>Political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Cabinet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1409157" y="380946"/>
            <a:ext cx="1484150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chemeClr val="tx1"/>
                </a:solidFill>
              </a:rPr>
              <a:t>Independent </a:t>
            </a:r>
            <a:r>
              <a:rPr lang="en-GB" dirty="0">
                <a:solidFill>
                  <a:schemeClr val="tx1"/>
                </a:solidFill>
              </a:rPr>
              <a:t>position</a:t>
            </a:r>
            <a:r>
              <a:rPr lang="en-US" dirty="0">
                <a:solidFill>
                  <a:schemeClr val="tx1"/>
                </a:solidFill>
              </a:rPr>
              <a:t> for </a:t>
            </a:r>
            <a:r>
              <a:rPr lang="en-GB" dirty="0" err="1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SI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Minister’s Commissioner for </a:t>
            </a:r>
            <a:r>
              <a:rPr lang="en-GB" dirty="0" err="1" smtClean="0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Combating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Economic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Crime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r>
              <a:rPr lang="pl-PL" alt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Secretary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 Head of National Revenue </a:t>
            </a:r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MAGDALENA RZECZKOWSKA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 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Deputy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Head of National Revenue Administration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Government Commissioner for Combating Fraud against Republic of Poland or European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Union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DZIEDZIC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4467134"/>
            <a:ext cx="1032987" cy="11221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700" b="1" i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700" i="1" dirty="0">
                <a:latin typeface="Calibri" panose="020F0502020204030204" pitchFamily="34" charset="0"/>
                <a:cs typeface="Calibri" panose="020F0502020204030204" pitchFamily="34" charset="0"/>
              </a:rPr>
              <a:t>with evaluation of information and promotion activities of the National Fiscal </a:t>
            </a:r>
            <a:r>
              <a:rPr lang="en-US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3808080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Crucial Taxpayer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Strategic Management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DZT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6377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of National Revenue Administration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DOS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Control and Internal Audit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293096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Transfer Pricing and Valuation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Informatization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DI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Analysis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Supervision of the Controls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  <a:p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Undersecretary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Deputy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Head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smtClean="0">
                <a:latin typeface="Calibri" panose="020F0502020204030204" pitchFamily="34" charset="0"/>
                <a:cs typeface="Calibri" panose="020F0502020204030204" pitchFamily="34" charset="0"/>
              </a:rPr>
              <a:t>ANNA CHAŁUPA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342351" y="1254598"/>
            <a:ext cx="1001807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JAN SARNOWSKI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1342351" y="6237312"/>
            <a:ext cx="100180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sz="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</a:t>
            </a:r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Analysis </a:t>
            </a:r>
            <a:r>
              <a:rPr lang="pl-PL" sz="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16606</TotalTime>
  <Words>319</Words>
  <Application>Microsoft Office PowerPoint</Application>
  <PresentationFormat>Slajdy 35 mm</PresentationFormat>
  <Paragraphs>146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1427</cp:revision>
  <cp:lastPrinted>2019-06-18T08:41:22Z</cp:lastPrinted>
  <dcterms:created xsi:type="dcterms:W3CDTF">2006-06-26T12:00:33Z</dcterms:created>
  <dcterms:modified xsi:type="dcterms:W3CDTF">2020-05-28T10:44:41Z</dcterms:modified>
</cp:coreProperties>
</file>