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639444" y="2961000"/>
            <a:ext cx="2884532" cy="57628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625074" y="2340000"/>
            <a:ext cx="2898902" cy="58472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en-GB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367180" y="2169296"/>
            <a:ext cx="3924000" cy="246221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212058" y="2780928"/>
            <a:ext cx="139328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874484" y="192129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Paying Authority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3217353" y="1340768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3225024" y="306845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Economy Financing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3228415" y="3664826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874484" y="3676677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1879419" y="1350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226484" y="2240920"/>
            <a:ext cx="137886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218879" y="4401160"/>
            <a:ext cx="137964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4631658" y="4724704"/>
            <a:ext cx="1492012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International Cooperation 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261911" y="4185136"/>
            <a:ext cx="126206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729200" y="4545176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1872298" y="486926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Finance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Discipline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205035" y="3861048"/>
            <a:ext cx="1387754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29200" y="2888992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Audit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of Public Funds 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en-GB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735583" y="5661248"/>
            <a:ext cx="1188000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3217353" y="2492002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874484" y="24950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Excise Duty and Gambling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882125" y="306871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3225024" y="191385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228614" y="1266021"/>
            <a:ext cx="1378887" cy="90179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</a:p>
          <a:p>
            <a:r>
              <a:rPr lang="en-GB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Katarzyna Szweda</a:t>
            </a: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239202" y="6381328"/>
            <a:ext cx="1347855" cy="29409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pl-PL" dirty="0"/>
              <a:t>Commissioner for Protection of Classified Information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3224957" y="426494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224957" y="4861316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4631658" y="5822736"/>
            <a:ext cx="149198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Financial Market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Development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9202" y="6021288"/>
            <a:ext cx="1347856" cy="256417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en-GB" sz="700" i="1" dirty="0">
                <a:solidFill>
                  <a:schemeClr val="tx1"/>
                </a:solidFill>
                <a:latin typeface="Calibri" panose="020F0502020204030204" pitchFamily="34" charset="0"/>
              </a:rPr>
              <a:t>Accounting Standards Committee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19951" y="4941168"/>
            <a:ext cx="137020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Value for Money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and Accounting Department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DWR</a:t>
            </a:r>
            <a:endParaRPr lang="en-GB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634362" y="1836000"/>
            <a:ext cx="1489308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en-GB" altLang="pl-PL" sz="700" dirty="0">
                <a:solidFill>
                  <a:schemeClr val="tx1"/>
                </a:solidFill>
              </a:rPr>
              <a:t>Minister' s Office</a:t>
            </a:r>
            <a:br>
              <a:rPr lang="en-GB" altLang="pl-PL" sz="700" dirty="0">
                <a:solidFill>
                  <a:schemeClr val="tx1"/>
                </a:solidFill>
              </a:rPr>
            </a:br>
            <a:r>
              <a:rPr lang="en-GB" altLang="pl-PL" sz="700" b="1" dirty="0">
                <a:solidFill>
                  <a:schemeClr val="tx1"/>
                </a:solidFill>
              </a:rPr>
              <a:t>BMI</a:t>
            </a:r>
            <a:endParaRPr lang="en-GB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pl-PL" sz="1100" dirty="0">
                <a:latin typeface="Calibri" panose="020F0502020204030204" pitchFamily="34" charset="0"/>
              </a:rPr>
              <a:t>Minister of Finance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Andrzej </a:t>
            </a:r>
            <a:r>
              <a:rPr lang="pl-PL" altLang="pl-PL" sz="1100" b="1" dirty="0" err="1">
                <a:latin typeface="Calibri" panose="020F0502020204030204" pitchFamily="34" charset="0"/>
              </a:rPr>
              <a:t>Kosztowniak</a:t>
            </a:r>
            <a:endParaRPr lang="en-GB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639181" y="1404000"/>
            <a:ext cx="1489307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Political Cabinet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000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729200" y="3429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Large Business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4634360" y="4166752"/>
            <a:ext cx="1496773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Strategy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261911" y="3609072"/>
            <a:ext cx="126206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Budget, Property and Human Resources Revenue Administration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215255" y="3321040"/>
            <a:ext cx="138777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Control and Internal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Audit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BKA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29200" y="512124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Relationships with Customers Department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4625074" y="5274000"/>
            <a:ext cx="1506034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Informatization Technology 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Management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000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Department of Toll Collection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90000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Data Analytics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18879" y="5485772"/>
            <a:ext cx="1358721" cy="46350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Tax Analysis Department </a:t>
            </a:r>
          </a:p>
          <a:p>
            <a:pPr eaLnBrk="1" hangingPunct="1"/>
            <a:r>
              <a:rPr lang="en-GB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000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Supervision of the Controls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272856" y="4761200"/>
            <a:ext cx="125112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Organization of the National Revenue Administration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729200" y="400506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876580" y="426494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Tax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403748" y="3112915"/>
            <a:ext cx="972000" cy="388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>
                <a:latin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625074" y="3618016"/>
            <a:ext cx="1503414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Legal Department</a:t>
            </a:r>
          </a:p>
          <a:p>
            <a:r>
              <a:rPr lang="en-GB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284337" y="5337264"/>
            <a:ext cx="126206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International Relations of the National Revenue Administration Department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2478516" y="1051200"/>
            <a:ext cx="0" cy="28773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5600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5359524" y="1051200"/>
            <a:ext cx="639" cy="360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439644" y="2500172"/>
            <a:ext cx="972000" cy="360046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5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783441" y="3082668"/>
            <a:ext cx="972000" cy="396008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>
                <a:latin typeface="Calibri" panose="020F0502020204030204" pitchFamily="34" charset="0"/>
              </a:rPr>
              <a:t>except evaluation of information and promotion activities of the National Revenue Administration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261911" y="1260000"/>
            <a:ext cx="1381147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Bartosz Zbaraszczuk</a:t>
            </a:r>
          </a:p>
          <a:p>
            <a:pPr>
              <a:spcBef>
                <a:spcPts val="600"/>
              </a:spcBef>
            </a:pP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the National Revenue Administration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728882" y="1260001"/>
            <a:ext cx="1188000" cy="29164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Anna </a:t>
            </a:r>
            <a:r>
              <a:rPr kumimoji="0" lang="en-GB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Chałupa</a:t>
            </a:r>
            <a:endParaRPr kumimoji="0" lang="en-GB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4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00000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68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3842001" y="1047572"/>
            <a:ext cx="0" cy="291358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>
            <a:off x="7524000" y="2060848"/>
            <a:ext cx="2104360" cy="1742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295620" y="2060848"/>
            <a:ext cx="0" cy="335262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6" name="Łącznik prosty 95"/>
          <p:cNvCxnSpPr>
            <a:cxnSpLocks/>
          </p:cNvCxnSpPr>
          <p:nvPr/>
        </p:nvCxnSpPr>
        <p:spPr bwMode="auto">
          <a:xfrm>
            <a:off x="9628360" y="2060848"/>
            <a:ext cx="0" cy="338249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5666404" y="2375936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769787" y="2470707"/>
            <a:ext cx="972000" cy="360046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550" i="1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127" name="Prostokąt 126"/>
          <p:cNvSpPr/>
          <p:nvPr/>
        </p:nvSpPr>
        <p:spPr bwMode="auto">
          <a:xfrm>
            <a:off x="5512536" y="2976431"/>
            <a:ext cx="1598386" cy="134904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6128537" y="3104784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736085" y="1730116"/>
            <a:ext cx="1167676" cy="288147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6063489" y="2510672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101" name="Łącznik prosty 100"/>
          <p:cNvCxnSpPr/>
          <p:nvPr/>
        </p:nvCxnSpPr>
        <p:spPr bwMode="auto">
          <a:xfrm>
            <a:off x="7635282" y="1916832"/>
            <a:ext cx="93600" cy="0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 flipH="1">
            <a:off x="7620796" y="1916832"/>
            <a:ext cx="11847" cy="4073861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>
            <a:off x="7626719" y="5984839"/>
            <a:ext cx="144016" cy="3903"/>
          </a:xfrm>
          <a:prstGeom prst="straightConnector1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D4F992F-09A8-4BCD-8E9F-8D0A2ACBDFD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19861</TotalTime>
  <Words>348</Words>
  <Application>Microsoft Office PowerPoint</Application>
  <PresentationFormat>Slajdy 35 mm</PresentationFormat>
  <Paragraphs>131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angielskim</dc:title>
  <dc:creator/>
  <cp:lastModifiedBy>Waniek Michał</cp:lastModifiedBy>
  <cp:revision>1754</cp:revision>
  <cp:lastPrinted>2023-05-26T11:12:36Z</cp:lastPrinted>
  <dcterms:created xsi:type="dcterms:W3CDTF">2006-06-26T12:00:33Z</dcterms:created>
  <dcterms:modified xsi:type="dcterms:W3CDTF">2023-12-11T10:15:35Z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