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69745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2" y="5812332"/>
            <a:ext cx="1043768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18821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5" y="396634"/>
            <a:ext cx="989811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26127" y="5168360"/>
            <a:ext cx="982622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8713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Efficiency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Public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Expenses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and Accounting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55268" y="355212"/>
            <a:ext cx="653363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409157" y="380946"/>
            <a:ext cx="1484150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smtClean="0">
                <a:latin typeface="Calibri" panose="020F0502020204030204" pitchFamily="34" charset="0"/>
                <a:cs typeface="Calibri" panose="020F0502020204030204" pitchFamily="34" charset="0"/>
              </a:rPr>
              <a:t>ANNA </a:t>
            </a:r>
            <a:r>
              <a:rPr lang="pl-PL" sz="900" b="1" smtClean="0">
                <a:latin typeface="Calibri" panose="020F0502020204030204" pitchFamily="34" charset="0"/>
                <a:cs typeface="Calibri" panose="020F0502020204030204" pitchFamily="34" charset="0"/>
              </a:rPr>
              <a:t>CHAŁUPA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2351" y="6237312"/>
            <a:ext cx="100180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16606</TotalTime>
  <Words>318</Words>
  <Application>Microsoft Office PowerPoint</Application>
  <PresentationFormat>Slajdy 35 mm</PresentationFormat>
  <Paragraphs>144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1426</cp:revision>
  <cp:lastPrinted>2019-06-18T08:41:22Z</cp:lastPrinted>
  <dcterms:created xsi:type="dcterms:W3CDTF">2006-06-26T12:00:33Z</dcterms:created>
  <dcterms:modified xsi:type="dcterms:W3CDTF">2020-04-15T13:17:04Z</dcterms:modified>
</cp:coreProperties>
</file>