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027109" y="3663648"/>
            <a:ext cx="1122973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General Director’s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14142" y="3310079"/>
            <a:ext cx="1047318" cy="10747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except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8019271" y="5392136"/>
            <a:ext cx="868645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Paying Authority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372687" y="3797295"/>
            <a:ext cx="98413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System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8019271" y="2535340"/>
            <a:ext cx="86864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State Budget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8020568" y="3974027"/>
            <a:ext cx="86734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Economy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8020568" y="3239584"/>
            <a:ext cx="86734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Local Government Finances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361841" y="2532356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Goods and Services Tax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361841" y="5069031"/>
            <a:ext cx="1001722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Sectoral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Local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and Gambling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100238"/>
            <a:ext cx="989811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Economic Policy Support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027109" y="2532356"/>
            <a:ext cx="1122973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Logistics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BL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026719" y="4289931"/>
            <a:ext cx="1123363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Finances and Accounting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987731" y="2528704"/>
            <a:ext cx="865270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WM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547285" y="3130663"/>
            <a:ext cx="1134327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Customs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547286" y="2537553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Collection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8574" y="3736679"/>
            <a:ext cx="1005310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Finance Discipline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027109" y="2963737"/>
            <a:ext cx="112297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Security and Data Protection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547284" y="3735960"/>
            <a:ext cx="113432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Audit of Public Funds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623219" y="4684084"/>
            <a:ext cx="158417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of Financial Information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8023654" y="4675144"/>
            <a:ext cx="864262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Budget Zone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354102" y="5886725"/>
            <a:ext cx="99497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Excise Duty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361841" y="3166138"/>
            <a:ext cx="100172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Income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DD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4" name="Rectangle 297"/>
          <p:cNvSpPr>
            <a:spLocks noChangeArrowheads="1"/>
          </p:cNvSpPr>
          <p:nvPr/>
        </p:nvSpPr>
        <p:spPr bwMode="auto">
          <a:xfrm>
            <a:off x="6974425" y="5036687"/>
            <a:ext cx="907339" cy="60640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Accounting and Financial Revision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DR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10" y="4301118"/>
            <a:ext cx="99262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 Department</a:t>
            </a:r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987731" y="3212349"/>
            <a:ext cx="86516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Debt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9028761" y="1268762"/>
            <a:ext cx="112132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Director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General</a:t>
            </a:r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982536" y="1266968"/>
            <a:ext cx="905380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TOMASZ ROBACZYŃSKI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028760" y="6104879"/>
            <a:ext cx="112132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Commissioner for Protection of Classified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987731" y="3763396"/>
            <a:ext cx="89403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Guarantee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013805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Discipline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LESZEK SKIBA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500" b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500" dirty="0">
                <a:latin typeface="Calibri" panose="020F0502020204030204" pitchFamily="34" charset="0"/>
                <a:cs typeface="Calibri" panose="020F0502020204030204" pitchFamily="34" charset="0"/>
              </a:rPr>
              <a:t> except evaluation of information and promotion activities of the National Fiscal </a:t>
            </a:r>
            <a:r>
              <a:rPr lang="en-US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987731" y="1265990"/>
            <a:ext cx="853961" cy="11533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NOWAK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29376" y="396634"/>
            <a:ext cx="673710" cy="7561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Macroeconomic Policy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PM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985932" y="4414238"/>
            <a:ext cx="895832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Financial Market Development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alt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6981079" y="5737540"/>
            <a:ext cx="907338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Accounting Standards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Committee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26127" y="2557146"/>
            <a:ext cx="1007631" cy="41135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Expenditure Policy Department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PW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Minister’s </a:t>
            </a:r>
            <a:r>
              <a:rPr lang="en-US" dirty="0" smtClean="0">
                <a:solidFill>
                  <a:schemeClr val="tx1"/>
                </a:solidFill>
              </a:rPr>
              <a:t>Office</a:t>
            </a:r>
            <a:r>
              <a:rPr lang="en-US" dirty="0">
                <a:solidFill>
                  <a:schemeClr val="tx1"/>
                </a:solidFill>
              </a:rPr>
              <a:t> 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BMI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050" b="1" dirty="0"/>
              <a:t>Minister of </a:t>
            </a:r>
            <a:r>
              <a:rPr lang="en-US" sz="1050" b="1" dirty="0" smtClean="0"/>
              <a:t>Finance</a:t>
            </a:r>
            <a:r>
              <a:rPr lang="pl-PL" sz="1050" b="1" dirty="0" smtClean="0"/>
              <a:t>, </a:t>
            </a:r>
            <a:r>
              <a:rPr lang="en-US" sz="1050" b="1" dirty="0" smtClean="0"/>
              <a:t>Investment </a:t>
            </a:r>
            <a:r>
              <a:rPr lang="en-US" sz="1050" b="1" dirty="0"/>
              <a:t>and </a:t>
            </a:r>
            <a:r>
              <a:rPr lang="pl-PL" sz="1050" b="1" dirty="0" err="1" smtClean="0"/>
              <a:t>Economic</a:t>
            </a:r>
            <a:r>
              <a:rPr lang="pl-PL" sz="1050" b="1" smtClean="0"/>
              <a:t> </a:t>
            </a:r>
            <a:r>
              <a:rPr lang="en-US" sz="1050" b="1" smtClean="0"/>
              <a:t>Development</a:t>
            </a:r>
            <a:endParaRPr lang="pl-PL" sz="1050" b="1" dirty="0" smtClean="0"/>
          </a:p>
          <a:p>
            <a:r>
              <a:rPr lang="pl-PL" sz="1050" b="1" dirty="0" smtClean="0"/>
              <a:t>Jerzy Kwieciński</a:t>
            </a:r>
            <a:endParaRPr lang="pl-PL" sz="1050" dirty="0"/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205091" y="355212"/>
            <a:ext cx="503540" cy="80599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dirty="0" err="1" smtClean="0">
                <a:solidFill>
                  <a:schemeClr val="tx1"/>
                </a:solidFill>
              </a:rPr>
              <a:t>Political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Cabinet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9" name="Text Box 319"/>
          <p:cNvSpPr txBox="1">
            <a:spLocks noChangeArrowheads="1"/>
          </p:cNvSpPr>
          <p:nvPr/>
        </p:nvSpPr>
        <p:spPr bwMode="auto">
          <a:xfrm>
            <a:off x="2069404" y="363489"/>
            <a:ext cx="1025311" cy="81689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Chief Economist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Counselor </a:t>
            </a:r>
            <a:r>
              <a:rPr lang="en-US" dirty="0" smtClean="0">
                <a:solidFill>
                  <a:schemeClr val="tx1"/>
                </a:solidFill>
              </a:rPr>
              <a:t>General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GEM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973283" y="380946"/>
            <a:ext cx="1025924" cy="7718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chemeClr val="tx1"/>
                </a:solidFill>
              </a:rPr>
              <a:t>Independent </a:t>
            </a:r>
            <a:r>
              <a:rPr lang="en-GB" dirty="0">
                <a:solidFill>
                  <a:schemeClr val="tx1"/>
                </a:solidFill>
              </a:rPr>
              <a:t>position</a:t>
            </a:r>
            <a:r>
              <a:rPr lang="en-US" dirty="0">
                <a:solidFill>
                  <a:schemeClr val="tx1"/>
                </a:solidFill>
              </a:rPr>
              <a:t> for </a:t>
            </a:r>
            <a:r>
              <a:rPr lang="en-GB" dirty="0" err="1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b="1" dirty="0">
                <a:solidFill>
                  <a:schemeClr val="tx1"/>
                </a:solidFill>
              </a:rPr>
              <a:t>SI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Minister’s Commissioner for </a:t>
            </a:r>
            <a:r>
              <a:rPr lang="en-GB" dirty="0" err="1" smtClean="0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2623220" y="2528704"/>
            <a:ext cx="1584176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Combating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Economic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Crime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800663" y="1252713"/>
            <a:ext cx="1046225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r>
              <a:rPr lang="pl-PL" alt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Secretary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 Head of National Revenue </a:t>
            </a:r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WALCZAK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468023" y="1257823"/>
            <a:ext cx="1955397" cy="11624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of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 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Deputy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Head of National Revenue Administration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Government Commissioner for Combating Fraud against Republic of Poland or European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Union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DZIEDZIC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14142" y="4467134"/>
            <a:ext cx="1032987" cy="11221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700" b="1" i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700" i="1" dirty="0">
                <a:latin typeface="Calibri" panose="020F0502020204030204" pitchFamily="34" charset="0"/>
                <a:cs typeface="Calibri" panose="020F0502020204030204" pitchFamily="34" charset="0"/>
              </a:rPr>
              <a:t>with evaluation of information and promotion activities of the National Fiscal </a:t>
            </a:r>
            <a:r>
              <a:rPr lang="en-US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547284" y="4427783"/>
            <a:ext cx="1130282" cy="701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Crucial Taxpayer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Strategic Management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DZT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14142" y="2542670"/>
            <a:ext cx="1043767" cy="63772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 of National Revenue Administration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DOS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9033268" y="4885426"/>
            <a:ext cx="1116814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Control and Internal Audit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370339" y="4425885"/>
            <a:ext cx="986480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Transfer Pricing and Valuation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9033269" y="5491506"/>
            <a:ext cx="1116814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Informatization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DI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2623220" y="3256906"/>
            <a:ext cx="158417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Analysis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2623220" y="3922685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Supervision of the Controls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  <a:p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</p:txBody>
      </p:sp>
      <p:sp>
        <p:nvSpPr>
          <p:cNvPr id="56" name="Rectangle 342"/>
          <p:cNvSpPr>
            <a:spLocks noChangeArrowheads="1"/>
          </p:cNvSpPr>
          <p:nvPr/>
        </p:nvSpPr>
        <p:spPr bwMode="auto">
          <a:xfrm>
            <a:off x="1361841" y="1258438"/>
            <a:ext cx="987239" cy="115529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TADEUSZ KOŚCIŃSKI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4547285" y="1253143"/>
            <a:ext cx="1134327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Undersecretary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Deputy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Head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TOMASZ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SŁABOSZOWSKI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16594</TotalTime>
  <Words>326</Words>
  <Application>Microsoft Office PowerPoint</Application>
  <PresentationFormat>Slajdy 35 mm</PresentationFormat>
  <Paragraphs>148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1413</cp:revision>
  <cp:lastPrinted>2019-06-18T08:41:22Z</cp:lastPrinted>
  <dcterms:created xsi:type="dcterms:W3CDTF">2006-06-26T12:00:33Z</dcterms:created>
  <dcterms:modified xsi:type="dcterms:W3CDTF">2019-09-30T10:43:50Z</dcterms:modified>
</cp:coreProperties>
</file>